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3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5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0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2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9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A66A-23AA-4A26-8056-293D31E4962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4B7C-25F3-4E61-BBBB-A517C466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12968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84918\Desktop\hình\z4208182184969_38c032d7882934927ddb10c65dab50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4" y="332284"/>
            <a:ext cx="7869164" cy="38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3651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8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4918\Desktop\Kho học liệu\Phát triển thể chất\Vận động cơ bản\Bật qua vạch kẻ\z4187176547990_c5f851ce17c923c25b85fcb88a636f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920" y="6741368"/>
            <a:ext cx="10618168" cy="59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84918\Desktop\Kho học liệu\Phát triển thể chất\Vận động cơ bản\Bật qua vạch kẻ\z4187176547990_c5f851ce17c923c25b85fcb88a636f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3</cp:revision>
  <dcterms:created xsi:type="dcterms:W3CDTF">2023-03-24T08:46:55Z</dcterms:created>
  <dcterms:modified xsi:type="dcterms:W3CDTF">2023-03-24T09:03:42Z</dcterms:modified>
</cp:coreProperties>
</file>